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60" r:id="rId4"/>
    <p:sldId id="257" r:id="rId5"/>
    <p:sldId id="256" r:id="rId6"/>
    <p:sldId id="258" r:id="rId7"/>
    <p:sldId id="259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Июль 2019 </a:t>
            </a:r>
            <a:r>
              <a:rPr lang="ru-RU" sz="2800" dirty="0" smtClean="0"/>
              <a:t>года.</a:t>
            </a:r>
            <a:br>
              <a:rPr lang="ru-RU" sz="2800" dirty="0" smtClean="0"/>
            </a:br>
            <a:r>
              <a:rPr lang="ru-RU" sz="2800" dirty="0" smtClean="0"/>
              <a:t>Военно-патриотический лагерь «Десантник»</a:t>
            </a:r>
            <a:endParaRPr lang="ru-RU" sz="2800" dirty="0"/>
          </a:p>
        </p:txBody>
      </p:sp>
      <p:pic>
        <p:nvPicPr>
          <p:cNvPr id="6146" name="Picture 2" descr="E:\DSCN70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8136905" cy="537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4151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DSCN714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71603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Нам военная форма к лицу!</a:t>
            </a:r>
            <a:endParaRPr lang="ru-RU" sz="2800" b="1" dirty="0"/>
          </a:p>
        </p:txBody>
      </p:sp>
      <p:pic>
        <p:nvPicPr>
          <p:cNvPr id="1026" name="Picture 2" descr="E:\DSCN703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24744"/>
            <a:ext cx="9143999" cy="572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38785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Нам можно и позавидовать!</a:t>
            </a:r>
            <a:endParaRPr lang="ru-RU" sz="2800" dirty="0"/>
          </a:p>
        </p:txBody>
      </p:sp>
      <p:pic>
        <p:nvPicPr>
          <p:cNvPr id="4098" name="Picture 2" descr="E:\DSCN704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96752"/>
            <a:ext cx="9144000" cy="566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4218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E:\DSCN706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42376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Наша мечта – служить Родине!</a:t>
            </a:r>
            <a:endParaRPr lang="ru-RU" dirty="0"/>
          </a:p>
        </p:txBody>
      </p:sp>
      <p:pic>
        <p:nvPicPr>
          <p:cNvPr id="3074" name="Picture 2" descr="E:\DSCN704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8280919" cy="551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94564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Мы ученики 11 класса: </a:t>
            </a:r>
            <a:r>
              <a:rPr lang="ru-RU" sz="2800" dirty="0" err="1" smtClean="0"/>
              <a:t>Гулин</a:t>
            </a:r>
            <a:r>
              <a:rPr lang="ru-RU" sz="2800" dirty="0" smtClean="0"/>
              <a:t> Иван,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err="1"/>
              <a:t>Заякин</a:t>
            </a:r>
            <a:r>
              <a:rPr lang="ru-RU" sz="2800" dirty="0"/>
              <a:t> </a:t>
            </a:r>
            <a:r>
              <a:rPr lang="ru-RU" sz="2800" dirty="0" smtClean="0"/>
              <a:t>Константин и Рыльцев Дмитрий </a:t>
            </a:r>
            <a:endParaRPr lang="ru-RU" sz="2800" dirty="0"/>
          </a:p>
        </p:txBody>
      </p:sp>
      <p:pic>
        <p:nvPicPr>
          <p:cNvPr id="2050" name="Picture 2" descr="E:\DSCN703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1938"/>
            <a:ext cx="9144000" cy="5733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801097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29</Words>
  <Application>Microsoft Office PowerPoint</Application>
  <PresentationFormat>Экран (4:3)</PresentationFormat>
  <Paragraphs>5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Июль 2019 года. Военно-патриотический лагерь «Десантник»</vt:lpstr>
      <vt:lpstr>Презентация PowerPoint</vt:lpstr>
      <vt:lpstr>Нам военная форма к лицу!</vt:lpstr>
      <vt:lpstr>Нам можно и позавидовать!</vt:lpstr>
      <vt:lpstr>Презентация PowerPoint</vt:lpstr>
      <vt:lpstr>Наша мечта – служить Родине!</vt:lpstr>
      <vt:lpstr>Мы ученики 11 класса: Гулин Иван, Заякин Константин и Рыльцев Дмитрий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7</cp:revision>
  <dcterms:created xsi:type="dcterms:W3CDTF">2021-02-18T14:21:54Z</dcterms:created>
  <dcterms:modified xsi:type="dcterms:W3CDTF">2021-04-05T04:50:23Z</dcterms:modified>
</cp:coreProperties>
</file>